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98"/>
          <c:h val="0.85969836695527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F55-49B4-BEF7-1A7E5AFD2EF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F55-49B4-BEF7-1A7E5AFD2EF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F55-49B4-BEF7-1A7E5AFD2EF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55-49B4-BEF7-1A7E5AFD2E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</c:v>
                </c:pt>
                <c:pt idx="1">
                  <c:v>55</c:v>
                </c:pt>
                <c:pt idx="2">
                  <c:v>19</c:v>
                </c:pt>
                <c:pt idx="3">
                  <c:v>2.2999999999999998</c:v>
                </c:pt>
                <c:pt idx="4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55-49B4-BEF7-1A7E5AFD2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763"/>
          <c:h val="0.9148616548566564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EA-4A5C-B98B-9C6BC8F343C4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DEA-4A5C-B98B-9C6BC8F343C4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DEA-4A5C-B98B-9C6BC8F343C4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DEA-4A5C-B98B-9C6BC8F343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10.8</c:v>
                </c:pt>
                <c:pt idx="1">
                  <c:v>11.1</c:v>
                </c:pt>
                <c:pt idx="2">
                  <c:v>8.5</c:v>
                </c:pt>
                <c:pt idx="3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EA-4A5C-B98B-9C6BC8F34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8DEA-4A5C-B98B-9C6BC8F34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8DEA-4A5C-B98B-9C6BC8F34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4149376"/>
        <c:axId val="96909568"/>
        <c:axId val="0"/>
      </c:bar3DChart>
      <c:catAx>
        <c:axId val="8414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6909568"/>
        <c:crosses val="autoZero"/>
        <c:auto val="1"/>
        <c:lblAlgn val="ctr"/>
        <c:lblOffset val="100"/>
        <c:noMultiLvlLbl val="0"/>
      </c:catAx>
      <c:valAx>
        <c:axId val="96909568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149376"/>
        <c:crosses val="autoZero"/>
        <c:crossBetween val="between"/>
        <c:majorUnit val="1"/>
        <c:minorUnit val="4.000000000000002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73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28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26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62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95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4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45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4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02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10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280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8111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386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0820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727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369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356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A595FAA-2CAC-4B25-B6CE-1CECA9387E55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4997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юджет Екатериновского сельского поселения Матвеево-Курганского района на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 формирования  бюджета Екатериновского сельского поселения 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и  плановый период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2025и 2026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2024-2026 годы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Постановление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администрации от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.11.2023г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91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2024-2026годы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735986"/>
              </p:ext>
            </p:extLst>
          </p:nvPr>
        </p:nvGraphicFramePr>
        <p:xfrm>
          <a:off x="571472" y="1714486"/>
          <a:ext cx="8269688" cy="4989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7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8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41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17419,0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14920,2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14322,2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887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6322,8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6416,1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6500,4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11096,2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8504,1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7821,8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17419,0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14920,2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14322,2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717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17419,0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17419,0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(тыс.рублей)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1080,0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 1200,0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11096,2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13,0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 компенсации затрат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105,0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19,4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7746,5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352,6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4786322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262,8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1969,6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6983,5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3910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14920,2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14920,2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(тыс.руб.)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28612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8504,1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13,5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компенсации затрат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107,0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7089,5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387,4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273,3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1909,2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5186,8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3910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14322,2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14322,2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1300,0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425,4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7821,8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14,0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 компенсации затрат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7891,4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43570" y="278605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422,8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280,9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888,0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4780,1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3910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992046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1802" y="492919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55,0%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83775"/>
              </p:ext>
            </p:extLst>
          </p:nvPr>
        </p:nvGraphicFramePr>
        <p:xfrm>
          <a:off x="533400" y="1268760"/>
          <a:ext cx="756699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6983,5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262,8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7581,5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1969,6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-капитальный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352,6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1900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614</TotalTime>
  <Words>575</Words>
  <Application>Microsoft Office PowerPoint</Application>
  <PresentationFormat>Экран (4:3)</PresentationFormat>
  <Paragraphs>148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Wingdings 3</vt:lpstr>
      <vt:lpstr>Сектор</vt:lpstr>
      <vt:lpstr>Бюджет Екатериновского сельского поселения Матвеево-Курганского района на 2024-2026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Admin</cp:lastModifiedBy>
  <cp:revision>89</cp:revision>
  <dcterms:created xsi:type="dcterms:W3CDTF">2014-05-11T13:45:39Z</dcterms:created>
  <dcterms:modified xsi:type="dcterms:W3CDTF">2024-09-17T10:36:35Z</dcterms:modified>
</cp:coreProperties>
</file>